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7" r:id="rId5"/>
    <p:sldId id="2516" r:id="rId6"/>
    <p:sldId id="2517" r:id="rId7"/>
    <p:sldId id="251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823"/>
  </p:normalViewPr>
  <p:slideViewPr>
    <p:cSldViewPr snapToGrid="0">
      <p:cViewPr varScale="1">
        <p:scale>
          <a:sx n="111" d="100"/>
          <a:sy n="111" d="100"/>
        </p:scale>
        <p:origin x="11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3F7FB-F325-4E3F-B161-FC12F6D66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8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98A25-2925-B5CB-CEE9-B1E600B2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EBF3A-80AB-A5F4-D7DE-6573BBE33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38021-F5CC-A091-83A8-97F2C1BDF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BA32B-1A8A-FA46-FEB7-D748A44AB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3F7FB-F325-4E3F-B161-FC12F6D66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64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3FE8B-A0D2-C20D-D352-F5309782D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9D008-FFB9-FCED-649C-ED9793FFE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836E2-43DB-2C70-A1DB-3FE5FE03E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925FE-B142-71B7-5ADB-1847ECFA4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3F7FB-F325-4E3F-B161-FC12F6D66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76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November 21,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November 21,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_with lis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November 21,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November 21,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694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cpbp8306postassessme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7" y="2376393"/>
            <a:ext cx="5461263" cy="1200329"/>
          </a:xfrm>
        </p:spPr>
        <p:txBody>
          <a:bodyPr anchor="t" anchorCtr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Animations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November 21,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A32D3F4-ABCD-C329-8F29-8FD897ACC860}"/>
              </a:ext>
            </a:extLst>
          </p:cNvPr>
          <p:cNvSpPr txBox="1">
            <a:spLocks/>
          </p:cNvSpPr>
          <p:nvPr/>
        </p:nvSpPr>
        <p:spPr>
          <a:xfrm>
            <a:off x="1748472" y="192705"/>
            <a:ext cx="8695055" cy="61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spc="3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Post-test assessment</a:t>
            </a:r>
            <a:endParaRPr kumimoji="0" lang="en-US" altLang="en-US" sz="4000" b="1" i="0" u="none" strike="noStrike" kern="1200" cap="all" spc="30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249F2-97A6-629A-7BC9-90885EE2A3DD}"/>
              </a:ext>
            </a:extLst>
          </p:cNvPr>
          <p:cNvSpPr txBox="1"/>
          <p:nvPr/>
        </p:nvSpPr>
        <p:spPr>
          <a:xfrm>
            <a:off x="1128806" y="3044279"/>
            <a:ext cx="993438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hlinkClick r:id="rId3"/>
              </a:rPr>
              <a:t>http://tiny.cc/cpbp8306postassessment</a:t>
            </a:r>
            <a:r>
              <a:rPr lang="en-US" sz="4400" dirty="0"/>
              <a:t> </a:t>
            </a:r>
          </a:p>
        </p:txBody>
      </p:sp>
      <p:pic>
        <p:nvPicPr>
          <p:cNvPr id="4" name="Picture 3" descr="A blue snowflake on a black background&#10;&#10;Description automatically generated">
            <a:extLst>
              <a:ext uri="{FF2B5EF4-FFF2-40B4-BE49-F238E27FC236}">
                <a16:creationId xmlns:a16="http://schemas.microsoft.com/office/drawing/2014/main" id="{48DC642E-A480-51E1-871E-65ACB5283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957" y="5145297"/>
            <a:ext cx="1462848" cy="1462848"/>
          </a:xfrm>
          <a:prstGeom prst="rect">
            <a:avLst/>
          </a:prstGeom>
        </p:spPr>
      </p:pic>
      <p:pic>
        <p:nvPicPr>
          <p:cNvPr id="5" name="Picture 4" descr="A christmas tree with lights and a star on top&#10;&#10;Description automatically generated">
            <a:extLst>
              <a:ext uri="{FF2B5EF4-FFF2-40B4-BE49-F238E27FC236}">
                <a16:creationId xmlns:a16="http://schemas.microsoft.com/office/drawing/2014/main" id="{DE4CE838-3BF6-2AC9-1161-C1D676459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0" y="4894774"/>
            <a:ext cx="1682300" cy="16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1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EAB83-5426-0D30-D0DA-BA07541D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7EAE7DF-D500-A3B9-06A1-765E369DF7C0}"/>
              </a:ext>
            </a:extLst>
          </p:cNvPr>
          <p:cNvSpPr txBox="1">
            <a:spLocks/>
          </p:cNvSpPr>
          <p:nvPr/>
        </p:nvSpPr>
        <p:spPr>
          <a:xfrm>
            <a:off x="1748472" y="192705"/>
            <a:ext cx="8695055" cy="61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spc="3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week</a:t>
            </a:r>
            <a:endParaRPr kumimoji="0" lang="en-US" altLang="en-US" sz="4000" b="1" i="0" u="none" strike="noStrike" kern="1200" cap="all" spc="30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65365-174D-E725-103F-CE74C1D39ABA}"/>
              </a:ext>
            </a:extLst>
          </p:cNvPr>
          <p:cNvSpPr txBox="1"/>
          <p:nvPr/>
        </p:nvSpPr>
        <p:spPr>
          <a:xfrm>
            <a:off x="661685" y="1366897"/>
            <a:ext cx="108686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2-3 minutes each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3 slides each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Upload slides to Brightspace the day before so I can combine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Donuts and coffee with be provided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1979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C443D-E3CC-7DC0-9396-3CE15DFF0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A8FA176-2094-686D-44B8-CCA22C6DD7D7}"/>
              </a:ext>
            </a:extLst>
          </p:cNvPr>
          <p:cNvSpPr txBox="1">
            <a:spLocks/>
          </p:cNvSpPr>
          <p:nvPr/>
        </p:nvSpPr>
        <p:spPr>
          <a:xfrm>
            <a:off x="1748472" y="192705"/>
            <a:ext cx="8695055" cy="61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spc="3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Animations</a:t>
            </a:r>
            <a:endParaRPr kumimoji="0" lang="en-US" altLang="en-US" sz="4000" b="1" i="0" u="none" strike="noStrike" kern="1200" cap="all" spc="30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B126B-B171-7156-E143-6533B088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72" y="771461"/>
            <a:ext cx="8695055" cy="60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14614</TotalTime>
  <Words>57</Words>
  <Application>Microsoft Macintosh PowerPoint</Application>
  <PresentationFormat>Widescreen</PresentationFormat>
  <Paragraphs>16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Tahoma</vt:lpstr>
      <vt:lpstr>Times</vt:lpstr>
      <vt:lpstr>Office Theme</vt:lpstr>
      <vt:lpstr>CPBP 8306:  Animations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179</cp:revision>
  <dcterms:created xsi:type="dcterms:W3CDTF">2022-08-02T18:04:34Z</dcterms:created>
  <dcterms:modified xsi:type="dcterms:W3CDTF">2024-11-21T07:25:28Z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